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Archivo Black" panose="020B0604020202020204" charset="0"/>
      <p:regular r:id="rId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font" Target="fonts/font1.fntdata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1974" y="2095126"/>
            <a:ext cx="7276052" cy="8443630"/>
          </a:xfrm>
          <a:custGeom>
            <a:avLst/>
            <a:gdLst/>
            <a:ahLst/>
            <a:cxnLst/>
            <a:rect l="l" t="t" r="r" b="b"/>
            <a:pathLst>
              <a:path w="7276052" h="8443630">
                <a:moveTo>
                  <a:pt x="0" y="0"/>
                </a:moveTo>
                <a:lnTo>
                  <a:pt x="7276052" y="0"/>
                </a:lnTo>
                <a:lnTo>
                  <a:pt x="7276052" y="8443631"/>
                </a:lnTo>
                <a:lnTo>
                  <a:pt x="0" y="84436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</a:blip>
            <a:stretch>
              <a:fillRect t="-26444" b="-2813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709142" y="7029701"/>
            <a:ext cx="3760138" cy="2241982"/>
          </a:xfrm>
          <a:custGeom>
            <a:avLst/>
            <a:gdLst/>
            <a:ahLst/>
            <a:cxnLst/>
            <a:rect l="l" t="t" r="r" b="b"/>
            <a:pathLst>
              <a:path w="3760138" h="2241982">
                <a:moveTo>
                  <a:pt x="0" y="0"/>
                </a:moveTo>
                <a:lnTo>
                  <a:pt x="3760138" y="0"/>
                </a:lnTo>
                <a:lnTo>
                  <a:pt x="3760138" y="2241983"/>
                </a:lnTo>
                <a:lnTo>
                  <a:pt x="0" y="22419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Freeform 4"/>
          <p:cNvSpPr/>
          <p:nvPr/>
        </p:nvSpPr>
        <p:spPr>
          <a:xfrm>
            <a:off x="350874" y="6762793"/>
            <a:ext cx="3024000" cy="2249100"/>
          </a:xfrm>
          <a:custGeom>
            <a:avLst/>
            <a:gdLst/>
            <a:ahLst/>
            <a:cxnLst/>
            <a:rect l="l" t="t" r="r" b="b"/>
            <a:pathLst>
              <a:path w="3024000" h="2249100">
                <a:moveTo>
                  <a:pt x="0" y="0"/>
                </a:moveTo>
                <a:lnTo>
                  <a:pt x="3024000" y="0"/>
                </a:lnTo>
                <a:lnTo>
                  <a:pt x="3024000" y="2249100"/>
                </a:lnTo>
                <a:lnTo>
                  <a:pt x="0" y="2249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Freeform 5"/>
          <p:cNvSpPr/>
          <p:nvPr/>
        </p:nvSpPr>
        <p:spPr>
          <a:xfrm>
            <a:off x="141974" y="7331787"/>
            <a:ext cx="7276052" cy="3360213"/>
          </a:xfrm>
          <a:custGeom>
            <a:avLst/>
            <a:gdLst/>
            <a:ahLst/>
            <a:cxnLst/>
            <a:rect l="l" t="t" r="r" b="b"/>
            <a:pathLst>
              <a:path w="7276052" h="3360213">
                <a:moveTo>
                  <a:pt x="0" y="0"/>
                </a:moveTo>
                <a:lnTo>
                  <a:pt x="7276052" y="0"/>
                </a:lnTo>
                <a:lnTo>
                  <a:pt x="7276052" y="3360213"/>
                </a:lnTo>
                <a:lnTo>
                  <a:pt x="0" y="33602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3115176" y="9011893"/>
            <a:ext cx="1383988" cy="1383988"/>
          </a:xfrm>
          <a:custGeom>
            <a:avLst/>
            <a:gdLst/>
            <a:ahLst/>
            <a:cxnLst/>
            <a:rect l="l" t="t" r="r" b="b"/>
            <a:pathLst>
              <a:path w="1383988" h="1383988">
                <a:moveTo>
                  <a:pt x="0" y="0"/>
                </a:moveTo>
                <a:lnTo>
                  <a:pt x="1383988" y="0"/>
                </a:lnTo>
                <a:lnTo>
                  <a:pt x="1383988" y="1383989"/>
                </a:lnTo>
                <a:lnTo>
                  <a:pt x="0" y="13839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TextBox 7"/>
          <p:cNvSpPr txBox="1"/>
          <p:nvPr/>
        </p:nvSpPr>
        <p:spPr>
          <a:xfrm>
            <a:off x="350874" y="272003"/>
            <a:ext cx="6912592" cy="977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8"/>
              </a:lnSpc>
            </a:pPr>
            <a:r>
              <a:rPr lang="en-US" sz="340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VIREN KÖNNEN KREBS VERURSACHEN???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56000" y="1394258"/>
            <a:ext cx="5906285" cy="556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5"/>
              </a:lnSpc>
              <a:spcBef>
                <a:spcPct val="0"/>
              </a:spcBef>
            </a:pPr>
            <a:r>
              <a:rPr lang="en-US" sz="1299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DANK HARALD ZUR HAUSEN WISSEN WIR HEUTE, DASS HUMANE PAPILLOMAVIREN (HPV) GEBÄRMUTTERHALSKREBS VERURSACHEN.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Benutzerdefiniert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Archivo Black</vt:lpstr>
      <vt:lpstr>Office Theme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HPV IS CAUSING CERVIX CANCER???</dc:title>
  <cp:lastModifiedBy>Konrad Henne</cp:lastModifiedBy>
  <cp:revision>1</cp:revision>
  <dcterms:created xsi:type="dcterms:W3CDTF">2006-08-16T00:00:00Z</dcterms:created>
  <dcterms:modified xsi:type="dcterms:W3CDTF">2026-03-24T18:55:04Z</dcterms:modified>
  <dc:identifier>DAG67XiCWJc</dc:identifier>
</cp:coreProperties>
</file>