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Arimo Bold" panose="020B0604020202020204" charset="0"/>
      <p:regular r:id="rId3"/>
    </p:embeddedFont>
    <p:embeddedFont>
      <p:font typeface="DejaVu Serif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0C0E1A"/>
            </a:solidFill>
            <a:ln w="104775" cap="sq">
              <a:solidFill>
                <a:srgbClr val="FF313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09333" cy="3879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583" y="123207"/>
            <a:ext cx="7316968" cy="6378540"/>
            <a:chOff x="0" y="0"/>
            <a:chExt cx="9755957" cy="8504720"/>
          </a:xfrm>
        </p:grpSpPr>
        <p:sp>
          <p:nvSpPr>
            <p:cNvPr id="6" name="Freeform 6"/>
            <p:cNvSpPr/>
            <p:nvPr/>
          </p:nvSpPr>
          <p:spPr>
            <a:xfrm>
              <a:off x="5999904" y="0"/>
              <a:ext cx="3756053" cy="8504720"/>
            </a:xfrm>
            <a:custGeom>
              <a:avLst/>
              <a:gdLst/>
              <a:ahLst/>
              <a:cxnLst/>
              <a:rect l="l" t="t" r="r" b="b"/>
              <a:pathLst>
                <a:path w="3756053" h="8504720">
                  <a:moveTo>
                    <a:pt x="0" y="0"/>
                  </a:moveTo>
                  <a:lnTo>
                    <a:pt x="3756053" y="0"/>
                  </a:lnTo>
                  <a:lnTo>
                    <a:pt x="3756053" y="8504720"/>
                  </a:lnTo>
                  <a:lnTo>
                    <a:pt x="0" y="8504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0250" t="-6422" r="-68593" b="-518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7"/>
            <p:cNvSpPr/>
            <p:nvPr/>
          </p:nvSpPr>
          <p:spPr>
            <a:xfrm>
              <a:off x="2961460" y="0"/>
              <a:ext cx="2933800" cy="8457889"/>
            </a:xfrm>
            <a:custGeom>
              <a:avLst/>
              <a:gdLst/>
              <a:ahLst/>
              <a:cxnLst/>
              <a:rect l="l" t="t" r="r" b="b"/>
              <a:pathLst>
                <a:path w="2933800" h="8457889">
                  <a:moveTo>
                    <a:pt x="0" y="0"/>
                  </a:moveTo>
                  <a:lnTo>
                    <a:pt x="2933801" y="0"/>
                  </a:lnTo>
                  <a:lnTo>
                    <a:pt x="2933801" y="8457889"/>
                  </a:lnTo>
                  <a:lnTo>
                    <a:pt x="0" y="8457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1688" t="-50559" r="-294393" b="-13357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856817" cy="8457889"/>
            </a:xfrm>
            <a:custGeom>
              <a:avLst/>
              <a:gdLst/>
              <a:ahLst/>
              <a:cxnLst/>
              <a:rect l="l" t="t" r="r" b="b"/>
              <a:pathLst>
                <a:path w="2856817" h="8457889">
                  <a:moveTo>
                    <a:pt x="0" y="0"/>
                  </a:moveTo>
                  <a:lnTo>
                    <a:pt x="2856817" y="0"/>
                  </a:lnTo>
                  <a:lnTo>
                    <a:pt x="2856817" y="8457889"/>
                  </a:lnTo>
                  <a:lnTo>
                    <a:pt x="0" y="8457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66184" t="-115689" r="-430938" b="-18817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0185" y="8348097"/>
              <a:ext cx="886703" cy="0"/>
            </a:xfrm>
            <a:prstGeom prst="line">
              <a:avLst/>
            </a:prstGeom>
            <a:ln w="4956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0962" y="8071237"/>
              <a:ext cx="565150" cy="276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x1000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2994239" y="8348097"/>
              <a:ext cx="886703" cy="0"/>
            </a:xfrm>
            <a:prstGeom prst="line">
              <a:avLst/>
            </a:prstGeom>
            <a:ln w="4956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155016" y="8071237"/>
              <a:ext cx="565150" cy="276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x100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82656" y="6205210"/>
            <a:ext cx="665028" cy="198120"/>
            <a:chOff x="0" y="0"/>
            <a:chExt cx="886703" cy="264160"/>
          </a:xfrm>
        </p:grpSpPr>
        <p:sp>
          <p:nvSpPr>
            <p:cNvPr id="14" name="AutoShape 14"/>
            <p:cNvSpPr/>
            <p:nvPr/>
          </p:nvSpPr>
          <p:spPr>
            <a:xfrm>
              <a:off x="0" y="238760"/>
              <a:ext cx="886703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0777" y="-38100"/>
              <a:ext cx="565150" cy="276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x10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553080" y="9689967"/>
            <a:ext cx="852542" cy="840820"/>
          </a:xfrm>
          <a:custGeom>
            <a:avLst/>
            <a:gdLst/>
            <a:ahLst/>
            <a:cxnLst/>
            <a:rect l="l" t="t" r="r" b="b"/>
            <a:pathLst>
              <a:path w="852542" h="840820">
                <a:moveTo>
                  <a:pt x="0" y="0"/>
                </a:moveTo>
                <a:lnTo>
                  <a:pt x="852543" y="0"/>
                </a:lnTo>
                <a:lnTo>
                  <a:pt x="852543" y="840820"/>
                </a:lnTo>
                <a:lnTo>
                  <a:pt x="0" y="8408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31722" y="9689967"/>
            <a:ext cx="840820" cy="840820"/>
          </a:xfrm>
          <a:custGeom>
            <a:avLst/>
            <a:gdLst/>
            <a:ahLst/>
            <a:cxnLst/>
            <a:rect l="l" t="t" r="r" b="b"/>
            <a:pathLst>
              <a:path w="840820" h="840820">
                <a:moveTo>
                  <a:pt x="0" y="0"/>
                </a:moveTo>
                <a:lnTo>
                  <a:pt x="840820" y="0"/>
                </a:lnTo>
                <a:lnTo>
                  <a:pt x="840820" y="840820"/>
                </a:lnTo>
                <a:lnTo>
                  <a:pt x="0" y="8408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54000" y="6588789"/>
            <a:ext cx="7452000" cy="474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08000" y="6632214"/>
            <a:ext cx="7320278" cy="148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7"/>
              </a:lnSpc>
            </a:pPr>
            <a:r>
              <a:rPr lang="en-US" sz="3762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Stefan Hell kann alles sehen!</a:t>
            </a:r>
          </a:p>
          <a:p>
            <a:pPr algn="ctr">
              <a:lnSpc>
                <a:spcPts val="6527"/>
              </a:lnSpc>
            </a:pPr>
            <a:r>
              <a:rPr lang="en-US" sz="4662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“ALLES!!“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722" y="8392124"/>
            <a:ext cx="7296556" cy="119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>
                <a:solidFill>
                  <a:srgbClr val="FFFFF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Von unsichtbar zu kontrollierbar: Dieser Durchbruch enthüllt Keime früh und eröffnet neue Wege für wirksame Medikamente.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Benutzerdefiniert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Arimo Bold</vt:lpstr>
      <vt:lpstr>DejaVu Serif Bold</vt:lpstr>
      <vt:lpstr>Arial</vt:lpstr>
      <vt:lpstr>Calibri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Stefan Hell can see everything! “EVERYTHING!!”</dc:title>
  <cp:lastModifiedBy>Konrad Henne</cp:lastModifiedBy>
  <cp:revision>1</cp:revision>
  <dcterms:created xsi:type="dcterms:W3CDTF">2006-08-16T00:00:00Z</dcterms:created>
  <dcterms:modified xsi:type="dcterms:W3CDTF">2026-03-24T18:55:53Z</dcterms:modified>
  <dc:identifier>DAG67UI0OVg</dc:identifier>
</cp:coreProperties>
</file>